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67" r:id="rId5"/>
    <p:sldId id="52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>
      <p:cViewPr>
        <p:scale>
          <a:sx n="87" d="100"/>
          <a:sy n="87" d="100"/>
        </p:scale>
        <p:origin x="1696" y="8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E11E9-7891-8446-AEFC-2BBC99614EDC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F0E7F-5275-D143-9C25-EE6DFE6BA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0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6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26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035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53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72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913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75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25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48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10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17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27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6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3100-1414-46F0-97BD-C634469A74E9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FB43-6070-4374-91DB-DA27254D7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2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14"/>
            <a:ext cx="9144000" cy="14700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JO" sz="54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تطوير القادة</a:t>
            </a:r>
            <a:endParaRPr lang="en-US" sz="5400" b="1" dirty="0">
              <a:solidFill>
                <a:schemeClr val="accent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895600"/>
            <a:ext cx="4648130" cy="2590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rtl="1"/>
            <a:r>
              <a:rPr lang="ar-JO" sz="4400" b="1" dirty="0">
                <a:solidFill>
                  <a:schemeClr val="bg1">
                    <a:lumMod val="9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تلمذة</a:t>
            </a:r>
          </a:p>
          <a:p>
            <a:pPr rtl="1"/>
            <a:r>
              <a:rPr lang="ar-JO" sz="4400" b="1" dirty="0">
                <a:solidFill>
                  <a:schemeClr val="bg1">
                    <a:lumMod val="9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قادةٍ مشابهين</a:t>
            </a:r>
          </a:p>
          <a:p>
            <a:pPr rtl="1"/>
            <a:r>
              <a:rPr lang="ar-JO" sz="4400" b="1" dirty="0">
                <a:solidFill>
                  <a:schemeClr val="bg1">
                    <a:lumMod val="9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لصورة المسيح</a:t>
            </a:r>
            <a:endParaRPr lang="en-US" sz="4400" b="1" dirty="0">
              <a:solidFill>
                <a:schemeClr val="bg1">
                  <a:lumMod val="9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Paula at 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7"/>
          <a:stretch>
            <a:fillRect/>
          </a:stretch>
        </p:blipFill>
        <p:spPr bwMode="auto">
          <a:xfrm>
            <a:off x="4648129" y="1447800"/>
            <a:ext cx="450312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4BD02B-358D-8086-BA5B-78DDA73AD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486400"/>
            <a:ext cx="9252520" cy="14478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497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rtl="1"/>
            <a:r>
              <a:rPr lang="ar-JO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طوِّرِ القادة الذين:</a:t>
            </a:r>
            <a:endParaRPr lang="en-US" b="1" dirty="0">
              <a:solidFill>
                <a:schemeClr val="accent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94063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2613" indent="-582613" algn="r" rtl="1">
              <a:spcBef>
                <a:spcPts val="2400"/>
              </a:spcBef>
            </a:pPr>
            <a:r>
              <a:rPr lang="ar-JO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يُفكِّرون بحسب فِكْرِ المسيح</a:t>
            </a:r>
            <a:br>
              <a:rPr lang="en-US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(فيلبِّي 2: 5-11)</a:t>
            </a:r>
            <a:endParaRPr lang="en-US" sz="1600" b="1" dirty="0">
              <a:solidFill>
                <a:schemeClr val="accent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82613" indent="-582613" algn="r" rtl="1">
              <a:spcBef>
                <a:spcPts val="2400"/>
              </a:spcBef>
            </a:pPr>
            <a:r>
              <a:rPr lang="ar-JO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يخدمون بأيدي مِثْل يَدَيْ المسيح</a:t>
            </a:r>
            <a:br>
              <a:rPr lang="en-US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(يوحنَّا 13: 1-17)</a:t>
            </a:r>
            <a:endParaRPr lang="en-US" sz="1600" b="1" dirty="0">
              <a:solidFill>
                <a:schemeClr val="accent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82613" indent="-582613" algn="r" rtl="1">
              <a:spcBef>
                <a:spcPts val="2400"/>
              </a:spcBef>
            </a:pPr>
            <a:r>
              <a:rPr lang="ar-JO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يعتنون بحسب قلب المسيح</a:t>
            </a:r>
            <a:br>
              <a:rPr lang="en-US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3600" b="1" dirty="0">
                <a:solidFill>
                  <a:schemeClr val="accent4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(متَّى 11: 28-30)</a:t>
            </a:r>
            <a:endParaRPr lang="en-US" sz="3600" b="1" dirty="0">
              <a:solidFill>
                <a:schemeClr val="accent4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886200" cy="21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2376706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120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تطوير القادة</vt:lpstr>
      <vt:lpstr>طوِّرِ القادة الذين: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LEADERS</dc:title>
  <dc:creator>Scott Wooddell</dc:creator>
  <cp:lastModifiedBy>Rick Griffith</cp:lastModifiedBy>
  <cp:revision>18</cp:revision>
  <dcterms:created xsi:type="dcterms:W3CDTF">2017-04-02T19:31:24Z</dcterms:created>
  <dcterms:modified xsi:type="dcterms:W3CDTF">2023-05-11T14:06:43Z</dcterms:modified>
</cp:coreProperties>
</file>